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05" r:id="rId2"/>
    <p:sldMasterId id="2147483679" r:id="rId3"/>
    <p:sldMasterId id="2147483681" r:id="rId4"/>
    <p:sldMasterId id="2147483690" r:id="rId5"/>
    <p:sldMasterId id="2147483685" r:id="rId6"/>
    <p:sldMasterId id="2147483695" r:id="rId7"/>
  </p:sldMasterIdLst>
  <p:notesMasterIdLst>
    <p:notesMasterId r:id="rId16"/>
  </p:notesMasterIdLst>
  <p:sldIdLst>
    <p:sldId id="256" r:id="rId8"/>
    <p:sldId id="258" r:id="rId9"/>
    <p:sldId id="263" r:id="rId10"/>
    <p:sldId id="257" r:id="rId11"/>
    <p:sldId id="261" r:id="rId12"/>
    <p:sldId id="259" r:id="rId13"/>
    <p:sldId id="262" r:id="rId14"/>
    <p:sldId id="260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963"/>
    <a:srgbClr val="E91F00"/>
    <a:srgbClr val="E8EAED"/>
    <a:srgbClr val="F3F3F3"/>
    <a:srgbClr val="DCDCDC"/>
    <a:srgbClr val="7B3299"/>
    <a:srgbClr val="522375"/>
    <a:srgbClr val="B51494"/>
    <a:srgbClr val="000000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1"/>
    <p:restoredTop sz="94694"/>
  </p:normalViewPr>
  <p:slideViewPr>
    <p:cSldViewPr>
      <p:cViewPr varScale="1">
        <p:scale>
          <a:sx n="142" d="100"/>
          <a:sy n="142" d="100"/>
        </p:scale>
        <p:origin x="124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F035E-A023-8F49-BFF3-2B9C2D030E2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47F47-C0AC-5140-AA7A-FE9D19A6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3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-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24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63B9E1-CD40-BA7D-DB49-643F6B407FDA}"/>
              </a:ext>
            </a:extLst>
          </p:cNvPr>
          <p:cNvSpPr/>
          <p:nvPr userDrawn="1"/>
        </p:nvSpPr>
        <p:spPr>
          <a:xfrm>
            <a:off x="2628" y="-95250"/>
            <a:ext cx="9144000" cy="466344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F3B5-036E-0B4B-A1AA-BE02DFB5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276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E39D0-A140-AAB9-8EBD-DCD9EAC9F7C7}"/>
              </a:ext>
            </a:extLst>
          </p:cNvPr>
          <p:cNvSpPr txBox="1">
            <a:spLocks/>
          </p:cNvSpPr>
          <p:nvPr userDrawn="1"/>
        </p:nvSpPr>
        <p:spPr>
          <a:xfrm>
            <a:off x="457200" y="285750"/>
            <a:ext cx="82296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1E2D4B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381379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B5E746-AC88-38BA-C2AE-FD72F15D6ABB}"/>
              </a:ext>
            </a:extLst>
          </p:cNvPr>
          <p:cNvSpPr/>
          <p:nvPr userDrawn="1"/>
        </p:nvSpPr>
        <p:spPr>
          <a:xfrm>
            <a:off x="2628" y="-110490"/>
            <a:ext cx="9144000" cy="466344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F3B5-036E-0B4B-A1AA-BE02DFB5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276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3F90CF-7AD4-2D44-5A06-7C60FE52AEE7}"/>
              </a:ext>
            </a:extLst>
          </p:cNvPr>
          <p:cNvSpPr txBox="1">
            <a:spLocks/>
          </p:cNvSpPr>
          <p:nvPr userDrawn="1"/>
        </p:nvSpPr>
        <p:spPr>
          <a:xfrm>
            <a:off x="457200" y="285750"/>
            <a:ext cx="82296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1E2D4B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440169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7C12-0B31-F446-A0B9-6062FDE5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F3B5-036E-0B4B-A1AA-BE02DFB5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76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60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F2C17-FB60-364D-955D-2B1D2622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F8F2-7437-8D44-BE08-3DEE8CBC8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276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53BF5-3C95-3E4F-ADB0-0EE2B957E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76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177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03A1-4DDA-7D4E-9CB0-51924605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191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35C24-BC42-7E43-808D-2951DB4B7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4041775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E74CD-9D09-4643-BD85-73D84E9AB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038350"/>
            <a:ext cx="4041775" cy="2438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6D7D76-38C7-5143-8472-897199D0D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00151"/>
            <a:ext cx="4057650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169B5-0FF4-9C4E-9668-5C5D1BA1B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38350"/>
            <a:ext cx="4057650" cy="2438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3569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7B043-CF54-A648-B07C-132F3D08B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7515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07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/ log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F34DCBB-3EEE-DD49-8EE9-99FC89B802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800348"/>
            <a:ext cx="8077200" cy="8413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="0" i="0" baseline="0">
                <a:solidFill>
                  <a:srgbClr val="8AA3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2ACA25B-8EF8-7943-A8E5-32B8D5F67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7350"/>
            <a:ext cx="8077200" cy="9937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b="1" i="0" baseline="0">
                <a:solidFill>
                  <a:srgbClr val="1E2D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cover title</a:t>
            </a:r>
          </a:p>
        </p:txBody>
      </p:sp>
    </p:spTree>
    <p:extLst>
      <p:ext uri="{BB962C8B-B14F-4D97-AF65-F5344CB8AC3E}">
        <p14:creationId xmlns:p14="http://schemas.microsoft.com/office/powerpoint/2010/main" val="918876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-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34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67CFB75-FE02-CC99-466B-06EEF5A7AD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800348"/>
            <a:ext cx="8077200" cy="8413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 baseline="0">
                <a:solidFill>
                  <a:srgbClr val="8AA3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6906159-98CA-1BDF-173A-127D443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7350"/>
            <a:ext cx="8077200" cy="9937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b="1" i="0" baseline="0">
                <a:solidFill>
                  <a:srgbClr val="1E2D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cover title</a:t>
            </a:r>
          </a:p>
        </p:txBody>
      </p:sp>
    </p:spTree>
    <p:extLst>
      <p:ext uri="{BB962C8B-B14F-4D97-AF65-F5344CB8AC3E}">
        <p14:creationId xmlns:p14="http://schemas.microsoft.com/office/powerpoint/2010/main" val="2973606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83A7AAC-75B4-B84D-B71A-A87B98B490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339971"/>
            <a:ext cx="8153400" cy="841379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rgbClr val="8AA3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FD0C5FFC-07D3-EE45-938C-B1E5810B0F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251829"/>
            <a:ext cx="8153400" cy="9937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4600" b="1" i="0" baseline="0">
                <a:solidFill>
                  <a:srgbClr val="1E2D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cover title</a:t>
            </a:r>
          </a:p>
        </p:txBody>
      </p:sp>
    </p:spTree>
    <p:extLst>
      <p:ext uri="{BB962C8B-B14F-4D97-AF65-F5344CB8AC3E}">
        <p14:creationId xmlns:p14="http://schemas.microsoft.com/office/powerpoint/2010/main" val="3772932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7C12-0B31-F446-A0B9-6062FDE5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F3B5-036E-0B4B-A1AA-BE02DFB56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33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F2C17-FB60-364D-955D-2B1D2622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F8F2-7437-8D44-BE08-3DEE8CBC8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276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53BF5-3C95-3E4F-ADB0-0EE2B957E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76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873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03A1-4DDA-7D4E-9CB0-51924605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19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35C24-BC42-7E43-808D-2951DB4B7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0625"/>
            <a:ext cx="4041775" cy="695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E74CD-9D09-4643-BD85-73D84E9AB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038350"/>
            <a:ext cx="4041775" cy="2438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6D7D76-38C7-5143-8472-897199D0D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190625"/>
            <a:ext cx="4057650" cy="695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169B5-0FF4-9C4E-9668-5C5D1BA1B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38350"/>
            <a:ext cx="4057650" cy="2438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85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7B043-CF54-A648-B07C-132F3D08B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144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9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95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00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Helvetica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6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accent4"/>
          </a:solidFill>
          <a:latin typeface="Helvetica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8A8A55-F4BA-9B4A-8112-B322C87B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body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01A09-136B-3142-9BCA-49A27C91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759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710" r:id="rId5"/>
    <p:sldLayoutId id="214748370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1E2D4B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8A8A55-F4BA-9B4A-8112-B322C87B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body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01A09-136B-3142-9BCA-49A27C91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971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71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01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92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256C6E-8069-326A-EFE2-95B0F2B15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3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899E7C-6D5A-A8E9-F273-3C6523C000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1728BF-5602-3EA3-1DCB-F2162294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3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F07CE-3143-9333-5EBB-9DCDBDB04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39F76-6E41-F971-C489-08137D8D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5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B54CC8-F06A-5BBD-B717-05D8FCE09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E2374A-7D53-D28C-FC83-80644BA95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3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B93D37-3CCE-4BC3-072F-9EEC0F4C7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9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2989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-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-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Slide w/ logo">
  <a:themeElements>
    <a:clrScheme name="Custom 1">
      <a:dk1>
        <a:srgbClr val="1E2C4B"/>
      </a:dk1>
      <a:lt1>
        <a:srgbClr val="FFFFFF"/>
      </a:lt1>
      <a:dk2>
        <a:srgbClr val="1D2C4B"/>
      </a:dk2>
      <a:lt2>
        <a:srgbClr val="F3F3F3"/>
      </a:lt2>
      <a:accent1>
        <a:srgbClr val="E91F00"/>
      </a:accent1>
      <a:accent2>
        <a:srgbClr val="2A2B64"/>
      </a:accent2>
      <a:accent3>
        <a:srgbClr val="8AA3AF"/>
      </a:accent3>
      <a:accent4>
        <a:srgbClr val="E1E1F0"/>
      </a:accent4>
      <a:accent5>
        <a:srgbClr val="1D2C7F"/>
      </a:accent5>
      <a:accent6>
        <a:srgbClr val="F3F3F3"/>
      </a:accent6>
      <a:hlink>
        <a:srgbClr val="8AA3AF"/>
      </a:hlink>
      <a:folHlink>
        <a:srgbClr val="8BA5D7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Slide">
  <a:themeElements>
    <a:clrScheme name="Clinical Congress 2022">
      <a:dk1>
        <a:srgbClr val="505050"/>
      </a:dk1>
      <a:lt1>
        <a:srgbClr val="FFFFFF"/>
      </a:lt1>
      <a:dk2>
        <a:srgbClr val="4745A1"/>
      </a:dk2>
      <a:lt2>
        <a:srgbClr val="F3F3F3"/>
      </a:lt2>
      <a:accent1>
        <a:srgbClr val="4745A1"/>
      </a:accent1>
      <a:accent2>
        <a:srgbClr val="2EBFBF"/>
      </a:accent2>
      <a:accent3>
        <a:srgbClr val="ECB961"/>
      </a:accent3>
      <a:accent4>
        <a:srgbClr val="96A3BC"/>
      </a:accent4>
      <a:accent5>
        <a:srgbClr val="E1656A"/>
      </a:accent5>
      <a:accent6>
        <a:srgbClr val="F3F3F3"/>
      </a:accent6>
      <a:hlink>
        <a:srgbClr val="4745A1"/>
      </a:hlink>
      <a:folHlink>
        <a:srgbClr val="ECB961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ODY">
  <a:themeElements>
    <a:clrScheme name="Clinical Congress 2022">
      <a:dk1>
        <a:srgbClr val="505050"/>
      </a:dk1>
      <a:lt1>
        <a:srgbClr val="FFFFFF"/>
      </a:lt1>
      <a:dk2>
        <a:srgbClr val="4745A1"/>
      </a:dk2>
      <a:lt2>
        <a:srgbClr val="F3F3F3"/>
      </a:lt2>
      <a:accent1>
        <a:srgbClr val="4745A1"/>
      </a:accent1>
      <a:accent2>
        <a:srgbClr val="2EBFBF"/>
      </a:accent2>
      <a:accent3>
        <a:srgbClr val="ECB961"/>
      </a:accent3>
      <a:accent4>
        <a:srgbClr val="96A3BC"/>
      </a:accent4>
      <a:accent5>
        <a:srgbClr val="E1656A"/>
      </a:accent5>
      <a:accent6>
        <a:srgbClr val="F3F3F3"/>
      </a:accent6>
      <a:hlink>
        <a:srgbClr val="4745A1"/>
      </a:hlink>
      <a:folHlink>
        <a:srgbClr val="ECB961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ODY 2">
  <a:themeElements>
    <a:clrScheme name="Clinical Congress 2022">
      <a:dk1>
        <a:srgbClr val="505050"/>
      </a:dk1>
      <a:lt1>
        <a:srgbClr val="FFFFFF"/>
      </a:lt1>
      <a:dk2>
        <a:srgbClr val="4745A1"/>
      </a:dk2>
      <a:lt2>
        <a:srgbClr val="F3F3F3"/>
      </a:lt2>
      <a:accent1>
        <a:srgbClr val="4745A1"/>
      </a:accent1>
      <a:accent2>
        <a:srgbClr val="2EBFBF"/>
      </a:accent2>
      <a:accent3>
        <a:srgbClr val="ECB961"/>
      </a:accent3>
      <a:accent4>
        <a:srgbClr val="96A3BC"/>
      </a:accent4>
      <a:accent5>
        <a:srgbClr val="E1656A"/>
      </a:accent5>
      <a:accent6>
        <a:srgbClr val="F3F3F3"/>
      </a:accent6>
      <a:hlink>
        <a:srgbClr val="4745A1"/>
      </a:hlink>
      <a:folHlink>
        <a:srgbClr val="ECB961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ACK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0</Words>
  <Application>Microsoft Office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Helvetica</vt:lpstr>
      <vt:lpstr>Cover-Light</vt:lpstr>
      <vt:lpstr>Cover-Dark</vt:lpstr>
      <vt:lpstr>Title Slide w/ logo</vt:lpstr>
      <vt:lpstr>Title Slide</vt:lpstr>
      <vt:lpstr>BODY</vt:lpstr>
      <vt:lpstr>BODY 2</vt:lpstr>
      <vt:lpstr>BACK 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American College of Surgeons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MACRA Quality Payment Program</dc:title>
  <dc:creator>Alicia Marquez</dc:creator>
  <cp:lastModifiedBy>Danielle Romero</cp:lastModifiedBy>
  <cp:revision>160</cp:revision>
  <dcterms:created xsi:type="dcterms:W3CDTF">2016-09-28T15:48:40Z</dcterms:created>
  <dcterms:modified xsi:type="dcterms:W3CDTF">2024-03-07T20:02:30Z</dcterms:modified>
</cp:coreProperties>
</file>