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</p:sldIdLst>
  <p:sldSz cx="15243175" cy="7964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0"/>
    <p:restoredTop sz="96327"/>
  </p:normalViewPr>
  <p:slideViewPr>
    <p:cSldViewPr snapToGrid="0">
      <p:cViewPr varScale="1">
        <p:scale>
          <a:sx n="126" d="100"/>
          <a:sy n="126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E8E0DD5-6945-5B0E-41BB-AA60E4F84A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21588" y="0"/>
            <a:ext cx="7621587" cy="56591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the winner portrait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27271-4503-9758-79C5-0FC546ED6E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45438" y="6604000"/>
            <a:ext cx="7019925" cy="113791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530947" indent="0" algn="ctr">
              <a:buNone/>
              <a:defRPr/>
            </a:lvl2pPr>
            <a:lvl3pPr marL="1061893" indent="0" algn="ctr">
              <a:buNone/>
              <a:defRPr/>
            </a:lvl3pPr>
            <a:lvl4pPr marL="1592839" indent="0" algn="ctr">
              <a:buNone/>
              <a:defRPr/>
            </a:lvl4pPr>
            <a:lvl5pPr marL="2123786" indent="0" algn="ctr">
              <a:buNone/>
              <a:defRPr/>
            </a:lvl5pPr>
          </a:lstStyle>
          <a:p>
            <a:pPr lvl="0"/>
            <a:r>
              <a:rPr lang="en-US" dirty="0"/>
              <a:t>Insert Name  and Institution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E0B7F21-CB3D-0E1B-0A09-274DE2FCE1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4163" y="6604000"/>
            <a:ext cx="3109912" cy="11382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i="1"/>
            </a:lvl1pPr>
          </a:lstStyle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264449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17AC44A-205F-82D8-1AE7-7884C93D55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874415"/>
            <a:ext cx="15361515" cy="709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9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61893" rtl="0" eaLnBrk="1" latinLnBrk="0" hangingPunct="1">
        <a:lnSpc>
          <a:spcPct val="90000"/>
        </a:lnSpc>
        <a:spcBef>
          <a:spcPct val="0"/>
        </a:spcBef>
        <a:buNone/>
        <a:defRPr sz="51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473" indent="-265473" algn="l" defTabSz="1061893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3252" kern="1200">
          <a:solidFill>
            <a:schemeClr val="tx1"/>
          </a:solidFill>
          <a:latin typeface="+mn-lt"/>
          <a:ea typeface="+mn-ea"/>
          <a:cs typeface="+mn-cs"/>
        </a:defRPr>
      </a:lvl1pPr>
      <a:lvl2pPr marL="796420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87" kern="1200">
          <a:solidFill>
            <a:schemeClr val="tx1"/>
          </a:solidFill>
          <a:latin typeface="+mn-lt"/>
          <a:ea typeface="+mn-ea"/>
          <a:cs typeface="+mn-cs"/>
        </a:defRPr>
      </a:lvl2pPr>
      <a:lvl3pPr marL="1327366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3" kern="1200">
          <a:solidFill>
            <a:schemeClr val="tx1"/>
          </a:solidFill>
          <a:latin typeface="+mn-lt"/>
          <a:ea typeface="+mn-ea"/>
          <a:cs typeface="+mn-cs"/>
        </a:defRPr>
      </a:lvl3pPr>
      <a:lvl4pPr marL="1858312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389259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920205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451151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982098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513044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1pPr>
      <a:lvl2pPr marL="530946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1061893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39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12378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654732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185678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71662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247571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CA6F6B7-0D41-254A-AA3F-7B72FF395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973A2-3DBD-03AE-181D-A4C826A889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5C3961F-4C15-D160-E55A-CEB1A1546C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2D6569F-F628-C049-B774-A5FF0F451459}">
  <we:reference id="wa200000729" version="3.19.222.0" store="en-US" storeType="OMEX"/>
  <we:alternateReferences>
    <we:reference id="wa200000729" version="3.19.222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Marquez</dc:creator>
  <cp:lastModifiedBy>Alicia Marquez</cp:lastModifiedBy>
  <cp:revision>2</cp:revision>
  <dcterms:created xsi:type="dcterms:W3CDTF">2024-04-02T14:42:21Z</dcterms:created>
  <dcterms:modified xsi:type="dcterms:W3CDTF">2024-04-02T15:24:26Z</dcterms:modified>
</cp:coreProperties>
</file>