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</p:sldIdLst>
  <p:sldSz cx="15243175" cy="79644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20"/>
    <p:restoredTop sz="96327"/>
  </p:normalViewPr>
  <p:slideViewPr>
    <p:cSldViewPr snapToGrid="0">
      <p:cViewPr varScale="1">
        <p:scale>
          <a:sx n="126" d="100"/>
          <a:sy n="126" d="100"/>
        </p:scale>
        <p:origin x="232" y="6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0E8E0DD5-6945-5B0E-41BB-AA60E4F84AB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621588" y="0"/>
            <a:ext cx="7621587" cy="565912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i="1"/>
            </a:lvl1pPr>
          </a:lstStyle>
          <a:p>
            <a:r>
              <a:rPr lang="en-US" dirty="0"/>
              <a:t>Insert the winner portrait here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6F727271-4503-9758-79C5-0FC546ED6E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945438" y="6604000"/>
            <a:ext cx="7019925" cy="113791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530947" indent="0" algn="ctr">
              <a:buNone/>
              <a:defRPr/>
            </a:lvl2pPr>
            <a:lvl3pPr marL="1061893" indent="0" algn="ctr">
              <a:buNone/>
              <a:defRPr/>
            </a:lvl3pPr>
            <a:lvl4pPr marL="1592839" indent="0" algn="ctr">
              <a:buNone/>
              <a:defRPr/>
            </a:lvl4pPr>
            <a:lvl5pPr marL="2123786" indent="0" algn="ctr">
              <a:buNone/>
              <a:defRPr/>
            </a:lvl5pPr>
          </a:lstStyle>
          <a:p>
            <a:pPr lvl="0"/>
            <a:r>
              <a:rPr lang="en-US" dirty="0"/>
              <a:t>Insert Name  and Institution here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4E0B7F21-CB3D-0E1B-0A09-274DE2FCE1DE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094163" y="6604000"/>
            <a:ext cx="3109912" cy="113823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400" i="1"/>
            </a:lvl1pPr>
          </a:lstStyle>
          <a:p>
            <a:r>
              <a:rPr lang="en-US" dirty="0"/>
              <a:t>Insert your logo here</a:t>
            </a:r>
          </a:p>
        </p:txBody>
      </p:sp>
    </p:spTree>
    <p:extLst>
      <p:ext uri="{BB962C8B-B14F-4D97-AF65-F5344CB8AC3E}">
        <p14:creationId xmlns:p14="http://schemas.microsoft.com/office/powerpoint/2010/main" val="2644499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17AC44A-205F-82D8-1AE7-7884C93D55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" y="874415"/>
            <a:ext cx="15361515" cy="709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79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61893" rtl="0" eaLnBrk="1" latinLnBrk="0" hangingPunct="1">
        <a:lnSpc>
          <a:spcPct val="90000"/>
        </a:lnSpc>
        <a:spcBef>
          <a:spcPct val="0"/>
        </a:spcBef>
        <a:buNone/>
        <a:defRPr sz="51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5473" indent="-265473" algn="l" defTabSz="1061893" rtl="0" eaLnBrk="1" latinLnBrk="0" hangingPunct="1">
        <a:lnSpc>
          <a:spcPct val="90000"/>
        </a:lnSpc>
        <a:spcBef>
          <a:spcPts val="1161"/>
        </a:spcBef>
        <a:buFont typeface="Arial" panose="020B0604020202020204" pitchFamily="34" charset="0"/>
        <a:buChar char="•"/>
        <a:defRPr sz="3252" kern="1200">
          <a:solidFill>
            <a:schemeClr val="tx1"/>
          </a:solidFill>
          <a:latin typeface="+mn-lt"/>
          <a:ea typeface="+mn-ea"/>
          <a:cs typeface="+mn-cs"/>
        </a:defRPr>
      </a:lvl1pPr>
      <a:lvl2pPr marL="796420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787" kern="1200">
          <a:solidFill>
            <a:schemeClr val="tx1"/>
          </a:solidFill>
          <a:latin typeface="+mn-lt"/>
          <a:ea typeface="+mn-ea"/>
          <a:cs typeface="+mn-cs"/>
        </a:defRPr>
      </a:lvl2pPr>
      <a:lvl3pPr marL="1327366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323" kern="1200">
          <a:solidFill>
            <a:schemeClr val="tx1"/>
          </a:solidFill>
          <a:latin typeface="+mn-lt"/>
          <a:ea typeface="+mn-ea"/>
          <a:cs typeface="+mn-cs"/>
        </a:defRPr>
      </a:lvl3pPr>
      <a:lvl4pPr marL="1858312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4pPr>
      <a:lvl5pPr marL="2389259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5pPr>
      <a:lvl6pPr marL="2920205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6pPr>
      <a:lvl7pPr marL="3451151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7pPr>
      <a:lvl8pPr marL="3982098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8pPr>
      <a:lvl9pPr marL="4513044" indent="-265473" algn="l" defTabSz="1061893" rtl="0" eaLnBrk="1" latinLnBrk="0" hangingPunct="1">
        <a:lnSpc>
          <a:spcPct val="90000"/>
        </a:lnSpc>
        <a:spcBef>
          <a:spcPts val="581"/>
        </a:spcBef>
        <a:buFont typeface="Arial" panose="020B0604020202020204" pitchFamily="34" charset="0"/>
        <a:buChar char="•"/>
        <a:defRPr sz="20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1pPr>
      <a:lvl2pPr marL="530946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2pPr>
      <a:lvl3pPr marL="1061893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3pPr>
      <a:lvl4pPr marL="1592839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4pPr>
      <a:lvl5pPr marL="2123785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5pPr>
      <a:lvl6pPr marL="2654732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6pPr>
      <a:lvl7pPr marL="3185678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7pPr>
      <a:lvl8pPr marL="3716625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8pPr>
      <a:lvl9pPr marL="4247571" algn="l" defTabSz="1061893" rtl="0" eaLnBrk="1" latinLnBrk="0" hangingPunct="1">
        <a:defRPr sz="20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CA6F6B7-0D41-254A-AA3F-7B72FF39533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B973A2-3DBD-03AE-181D-A4C826A889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5C3961F-4C15-D160-E55A-CEB1A1546CC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21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F2D6569F-F628-C049-B774-A5FF0F451459}">
  <we:reference id="wa200000729" version="3.19.222.0" store="en-US" storeType="OMEX"/>
  <we:alternateReferences>
    <we:reference id="wa200000729" version="3.19.222.0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Alicia Marquez</dc:creator>
  <cp:lastModifiedBy>Alicia Marquez</cp:lastModifiedBy>
  <cp:revision>2</cp:revision>
  <dcterms:created xsi:type="dcterms:W3CDTF">2024-04-02T14:42:21Z</dcterms:created>
  <dcterms:modified xsi:type="dcterms:W3CDTF">2024-04-02T15:24:26Z</dcterms:modified>
</cp:coreProperties>
</file>